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1b0d10e8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1b0d10e8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b0d10e8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b0d10e8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1b0d10e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1b0d10e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b0d10e8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b0d10e8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b0d10e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1b0d10e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1b0d10e8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1b0d10e8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1b0d10e8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1b0d10e8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a5f832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a5f832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779ae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779ae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b0d10e8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b0d10e8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b0d10e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b0d10e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b0d10e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b0d10e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1b0d10e8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1b0d10e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1b0d10e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1b0d10e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1b0d10e8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1b0d10e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b0d10e8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b0d10e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Inicial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História, Missão, Valores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Leia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 Leia foi resgatada em Setembro de 2019. É uma cadelinha muito sapeca e ativa! Se dá muito bem com os outros cachorros mas é facilmente influenciada por cães de má índole. Tem porte médio, já foi vacinada e está com a saúde em dia. Adora carinho na barriga e tem uma pancinha linda!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4572000" y="3954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Cachorro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Fêmea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13 meses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Biju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Biju foi resgatada em maio de 2018. Ela é levemente temperamental, gosta de dormir com o corpo todo debaixo da coberta (super friorenta) e muito brincalhona. Tem porte médio, já foi castrada e vacinada! A Biju é extremamente carinhosa, adora colo, calor humano e carinho atrás da orelha. Tem um fraco por patinhos de pelúcia.</a:t>
            </a:r>
            <a:endParaRPr sz="15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5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4572000" y="3750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Cachorro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Fêmea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30 meses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Lua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Lua é uma cadelinha levemente traumatizada por seu tempo de rua. Não gosta de barulhos altos e assusta facilmente com movimentos bruscos. É fascinada com Harry Potter e é da casa Grifinória. Tem porte pequeno, já foi castrada e está com vacinação em dia.</a:t>
            </a:r>
            <a:endParaRPr sz="15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4650575" y="3546875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38 meses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Pancho Lúcio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O Pancho Lúcio foi resgatado em maio, após quase ser atropelado por um de nossos voluntários. É um cachorro levemente preguiçoso, tem facilidade de cochilar em locais inesperados, é extremamente dócil e adora colo e carinho na barriga. Nunca briga com outros cachorros e sempre adota uma postura passiva durante conflitos. Tem porte pequeno, está 100% saudável e com a vacinação em dia.</a:t>
            </a:r>
            <a:endParaRPr sz="15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25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4611300" y="3643300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12 meses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Loba é uma cadela extremamente calma, companheira e fiel. Gosta de brincar ao ar livre e se dá muito bem com outros cães! Tem porte médio, está saudável e com a vacinação em dia. Gosta de brincar com garrafas pet e de destruir jardins floridos. </a:t>
            </a:r>
            <a:endParaRPr sz="15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5" y="1152475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611300" y="3643300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meses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Bono Vox e Kitty Kat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Os gêmeos Bono Vox e Kitty Kat são inseparáveis. São bem quietinhos e obedientes. Adoram carinho na barriga e petiscos de frango. Provavelmente não vão proteger sua casa de um assalto, mas nunca conhecerão nenhuma dupla mais companheira e fiel. Estão saudáveis, fortes, e pesam aproximadamente 45 kg. Os dois têm distúrbio de imagem, então não é saudável mencionar o peso na frente deles.</a:t>
            </a:r>
            <a:endParaRPr sz="15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260475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4611300" y="3836175"/>
            <a:ext cx="29112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18 meses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Tori é uma cadela extremamente brincalhona. Ainda é filhote, então é muito ativa e elétrica. Adora brincar ao ar livre e de companhia durante as brincadeiras. Ela já foi vacinada e castrada, tem porte médio e estima-se que não deve crescer muito. Cuidado com chinelos largados sem supervisão.</a:t>
            </a:r>
            <a:endParaRPr sz="1500"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8898" r="15044" t="0"/>
          <a:stretch/>
        </p:blipFill>
        <p:spPr>
          <a:xfrm rot="-5400000">
            <a:off x="-9988" y="900112"/>
            <a:ext cx="45205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4611300" y="3643300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meses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Dorothy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Dorothy é uma cadela extremamente esperta e ativa. Gosta de colo, é bem calma e adora brinquedos fofinhos! Tem porte pequeno, pesa 5kg, está saudável e vacinada. </a:t>
            </a:r>
            <a:endParaRPr sz="15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00" y="198088"/>
            <a:ext cx="3560450" cy="4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4611300" y="3643300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15 meses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 história do </a:t>
            </a:r>
            <a:r>
              <a:rPr lang="pt-BR" sz="1500"/>
              <a:t>“</a:t>
            </a:r>
            <a:r>
              <a:rPr lang="pt-BR" sz="1500"/>
              <a:t>Nicolau” começou em 2015, quando as irmãs Adriane e Olga Silva de Oliveira resgataram o primeiro filhote, vítima de maus tratos. As irmãs decidiram cuidar do cãozinho, nomeado Nicolau, e com o tempo decidiram adotá-lo. No intuito de ajudar mais </a:t>
            </a:r>
            <a:r>
              <a:rPr lang="pt-BR" sz="1500"/>
              <a:t>cãezinhos </a:t>
            </a:r>
            <a:r>
              <a:rPr lang="pt-BR" sz="1500"/>
              <a:t>como ele, começaram um projeto de resgate de animais. Cães e gatos em situação de rua ficavam no quintal da casa delas até encontrarem um lar definitivo, eram alimentados, vacinados e acompanhados por um veterinário local. Todos os custos eram financiados pelas irmãs e pelos amigos familiarizados com o projeto.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500"/>
              <a:t>Em 2016, o Nicolau</a:t>
            </a:r>
            <a:r>
              <a:rPr lang="pt-BR" sz="1050">
                <a:solidFill>
                  <a:srgbClr val="4D5156"/>
                </a:solidFill>
                <a:highlight>
                  <a:srgbClr val="FFFFFF"/>
                </a:highlight>
              </a:rPr>
              <a:t>®</a:t>
            </a:r>
            <a:r>
              <a:rPr lang="pt-BR" sz="1500"/>
              <a:t> comprou uma propriedade em Belo Horizonte para prover abrigo para mais animais. Em 2017, o projeto foi oficializado como uma ONG. Atualmente a ONG já</a:t>
            </a:r>
            <a:r>
              <a:rPr lang="pt-BR" sz="1500"/>
              <a:t> ajudou </a:t>
            </a:r>
            <a:r>
              <a:rPr lang="pt-BR" sz="1500"/>
              <a:t>mais de 102 cães e gatos a encontrarem um lar, e conta com a ajuda de mais de 27 voluntários.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686725" y="352075"/>
            <a:ext cx="78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89425" y="4104100"/>
            <a:ext cx="8520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Nicolau, o adorável cãozinho que motivou a criação da ONG, muito feliz em sua casa desde que foi adotado! Exceto durante os banhos...</a:t>
            </a:r>
            <a:endParaRPr sz="160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8957" l="0" r="0" t="19790"/>
          <a:stretch/>
        </p:blipFill>
        <p:spPr>
          <a:xfrm>
            <a:off x="686725" y="933575"/>
            <a:ext cx="2311800" cy="306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825" y="924763"/>
            <a:ext cx="2311801" cy="308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925" y="966850"/>
            <a:ext cx="2248700" cy="29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Missão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Nossa missão é espalhar o máximo de alegria e solidariedade para os animais e suas famílias adotivas. </a:t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05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762200"/>
            <a:ext cx="85206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Empatia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Respeito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Dedicação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Garra todo dia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Adoção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Foto, nome e informações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Alaska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572000" y="1152475"/>
            <a:ext cx="4260300" cy="24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Alaska é uma gata que foi resgatada em Junho de 2020. Ela pesa 5 kg, tem sua vacinação em dia e está completamente saudável! É carinhosa, companheira e carente. Adora carinho atrás da orelha e de leituras leves aos domingos. Especialmente fanfics. </a:t>
            </a:r>
            <a:endParaRPr sz="150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5845" r="32623" t="0"/>
          <a:stretch/>
        </p:blipFill>
        <p:spPr>
          <a:xfrm>
            <a:off x="310725" y="194612"/>
            <a:ext cx="3900499" cy="47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650600" y="3439700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15 meses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Anaya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Anaya é uma cachorrinha que deu luz a 4 filhotes em Setembro. Todos eles foram adotados, mas ela ainda precisa de um lar! Ela é muito dócil, está 100% saudável, e, devido ao pós-parto, precisa se exercitar todos os dias. Gosta de praticar ioga e outros esportes.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75" y="152400"/>
            <a:ext cx="36290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650575" y="3546875"/>
            <a:ext cx="4181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Cachorro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Fêmea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24 meses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Floquinho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A história de Floquinho é bem complicada. A sua dona bateu na nossa porta em meados de Setembro, pedindo ajuda para encontrar uma família para ele. Infelizmente, não podia mantê-lo em sua casa pois seu filho chorava toda vez que o via, acreditando tratar-se de um alienígena malvado. Muito pelo contrário, Floquinho é um gato extremamente dócil e adora colo. Exceto quando está tramando dominar o mundo com sua fofura.</a:t>
            </a:r>
            <a:r>
              <a:rPr lang="pt-BR" sz="1500"/>
              <a:t> </a:t>
            </a:r>
            <a:endParaRPr sz="1500"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14083" r="9498" t="0"/>
          <a:stretch/>
        </p:blipFill>
        <p:spPr>
          <a:xfrm>
            <a:off x="471500" y="209175"/>
            <a:ext cx="3611149" cy="472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4572000" y="3954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Gato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Macho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28 meses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Scooby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O Scooby chegou no Nicolau com algumas feridas superficiais e com a patinha machucada. O levamos para o veterinário, tratamos sua patinha e as feridas curaram com o tempo. Já foi vacinado e castrado! É um cachorro muito brincalhão e um ótimo caçador. É fascinado com petiscos e bolinhas, mas se assusta facilmente e não gosta de barulhos altos.</a:t>
            </a:r>
            <a:endParaRPr sz="1500"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13578" r="2033" t="0"/>
          <a:stretch/>
        </p:blipFill>
        <p:spPr>
          <a:xfrm>
            <a:off x="514350" y="152400"/>
            <a:ext cx="357902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4572000" y="3954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Cachorro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Macho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6 meses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